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64" r:id="rId4"/>
    <p:sldId id="276" r:id="rId5"/>
    <p:sldId id="277" r:id="rId6"/>
    <p:sldId id="278" r:id="rId7"/>
    <p:sldId id="279" r:id="rId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505510C-4B46-4FEF-AFC8-9BD6EBBF0201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2C595EE-3E17-403F-B929-CF50FB936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5858A-0742-4D37-8F91-CFA59F95B2A0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3A5F-6A32-4451-AED4-8611944A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1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858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4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3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3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258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6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9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91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9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5E7B05-7E61-4C34-A757-0093FF30E2B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Vehicle Technology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6890"/>
            <a:ext cx="9144000" cy="561109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Unit 3, Lesson 1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6835" y="627061"/>
            <a:ext cx="4047501" cy="2469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229" y="3732429"/>
            <a:ext cx="4533185" cy="3022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35" y="3452013"/>
            <a:ext cx="4535937" cy="3022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339" y="469007"/>
            <a:ext cx="3928931" cy="31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Economical and Environmental friendly ways to power automobiles, buses, and planes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E85 ethanol contains far fewer potential contaminants than found in gasoline.</a:t>
            </a:r>
          </a:p>
          <a:p>
            <a:pPr lvl="2"/>
            <a:r>
              <a:rPr lang="en-US" dirty="0" smtClean="0"/>
              <a:t>U.S</a:t>
            </a:r>
            <a:r>
              <a:rPr lang="en-US" dirty="0"/>
              <a:t>. Department of Energy says vehicles fueled with E85 ethanol have lower carbon monoxide and carbon dioxide </a:t>
            </a:r>
            <a:r>
              <a:rPr lang="en-US" dirty="0" smtClean="0"/>
              <a:t>emissions</a:t>
            </a:r>
            <a:endParaRPr lang="en-US" dirty="0"/>
          </a:p>
          <a:p>
            <a:pPr lvl="2"/>
            <a:r>
              <a:rPr lang="en-US" dirty="0"/>
              <a:t>Ethanol reduces exhaust VOC emissions by 12%.</a:t>
            </a:r>
          </a:p>
          <a:p>
            <a:pPr lvl="2"/>
            <a:r>
              <a:rPr lang="en-US" dirty="0"/>
              <a:t>Ethanol reduces toxic emissions by 30%.</a:t>
            </a:r>
          </a:p>
          <a:p>
            <a:pPr lvl="1"/>
            <a:r>
              <a:rPr lang="en-US" dirty="0"/>
              <a:t>Reduces the consumer cost of gasoline by extending the </a:t>
            </a:r>
            <a:r>
              <a:rPr lang="en-US" dirty="0" smtClean="0"/>
              <a:t>supply.</a:t>
            </a:r>
            <a:endParaRPr lang="en-US" dirty="0"/>
          </a:p>
          <a:p>
            <a:pPr lvl="1"/>
            <a:r>
              <a:rPr lang="en-US" dirty="0"/>
              <a:t>Provides an alternative to costly imported oil</a:t>
            </a:r>
            <a:r>
              <a:rPr lang="en-US"/>
              <a:t>. </a:t>
            </a:r>
            <a:endParaRPr lang="en-US" smtClean="0"/>
          </a:p>
          <a:p>
            <a:pPr lvl="1"/>
            <a:r>
              <a:rPr lang="en-US" smtClean="0"/>
              <a:t>Gives </a:t>
            </a:r>
            <a:r>
              <a:rPr lang="en-US" dirty="0"/>
              <a:t>leverage to independent gasoline marketers competing against larger, more powerful </a:t>
            </a:r>
            <a:r>
              <a:rPr lang="en-US" dirty="0" smtClean="0"/>
              <a:t>oil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market for ethanol vehicles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America’s </a:t>
            </a:r>
            <a:r>
              <a:rPr lang="en-US" dirty="0"/>
              <a:t>top automakers recommend the use of oxygenated fuels such as </a:t>
            </a:r>
            <a:r>
              <a:rPr lang="en-US" i="1" dirty="0"/>
              <a:t>ethanol </a:t>
            </a:r>
            <a:r>
              <a:rPr lang="en-US" dirty="0"/>
              <a:t>blends because of their clean air benefits and performance qualities. </a:t>
            </a:r>
          </a:p>
          <a:p>
            <a:r>
              <a:rPr lang="en-US" dirty="0" smtClean="0"/>
              <a:t>At </a:t>
            </a:r>
            <a:r>
              <a:rPr lang="en-US" dirty="0"/>
              <a:t>least 38 different models for sale in the U.S. are E85 </a:t>
            </a:r>
            <a:r>
              <a:rPr lang="en-US" i="1" dirty="0"/>
              <a:t>ethanol </a:t>
            </a:r>
            <a:r>
              <a:rPr lang="en-US" dirty="0"/>
              <a:t>flex-fuel capable. </a:t>
            </a:r>
          </a:p>
          <a:p>
            <a:r>
              <a:rPr lang="en-US" dirty="0" smtClean="0"/>
              <a:t>Most </a:t>
            </a:r>
            <a:r>
              <a:rPr lang="en-US" dirty="0"/>
              <a:t>manufacturers identify E85 </a:t>
            </a:r>
            <a:r>
              <a:rPr lang="en-US" i="1" dirty="0"/>
              <a:t>ethanol </a:t>
            </a:r>
            <a:r>
              <a:rPr lang="en-US" dirty="0"/>
              <a:t>flex-fuel vehicles with yellow gas caps and "Flex Fuel E85" badges.</a:t>
            </a:r>
          </a:p>
        </p:txBody>
      </p:sp>
    </p:spTree>
    <p:extLst>
      <p:ext uri="{BB962C8B-B14F-4D97-AF65-F5344CB8AC3E}">
        <p14:creationId xmlns:p14="http://schemas.microsoft.com/office/powerpoint/2010/main" val="12160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Ethanol vehicle market will continue to grow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Millions </a:t>
            </a:r>
            <a:r>
              <a:rPr lang="en-US" dirty="0"/>
              <a:t>of cars powered by ethanol-blended gasoline are on America’s roads, and the number continues to grow. </a:t>
            </a:r>
          </a:p>
          <a:p>
            <a:r>
              <a:rPr lang="en-US" dirty="0" smtClean="0"/>
              <a:t>Ethanol’s </a:t>
            </a:r>
            <a:r>
              <a:rPr lang="en-US" dirty="0"/>
              <a:t>original use was as a gas extender when foreign oil prices skyrocketed in the 1970s. </a:t>
            </a:r>
          </a:p>
          <a:p>
            <a:r>
              <a:rPr lang="en-US" dirty="0" smtClean="0"/>
              <a:t>Ethanol </a:t>
            </a:r>
            <a:r>
              <a:rPr lang="en-US" dirty="0"/>
              <a:t>became popular as a high-quality octane booster.</a:t>
            </a:r>
          </a:p>
          <a:p>
            <a:r>
              <a:rPr lang="en-US" dirty="0" smtClean="0"/>
              <a:t>Ethanol-blended </a:t>
            </a:r>
            <a:r>
              <a:rPr lang="en-US" dirty="0"/>
              <a:t>gasoline sales represent over 15 percent of all automotive fuels sold in the United States.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8735" y="-180795"/>
            <a:ext cx="8645405" cy="69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Ethanol vehicle market will continue to grow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</a:t>
            </a:r>
            <a:r>
              <a:rPr lang="en-US" dirty="0"/>
              <a:t>Midwestern states and federal government vehicles operate on variable fuel vehicles in their fleets. </a:t>
            </a:r>
          </a:p>
          <a:p>
            <a:r>
              <a:rPr lang="en-US" dirty="0" smtClean="0"/>
              <a:t>These </a:t>
            </a:r>
            <a:r>
              <a:rPr lang="en-US" dirty="0"/>
              <a:t>vehicles are capable of operating on E85, a blend of 85 percent ethanol and 15 percent unleaded gasoline. </a:t>
            </a:r>
          </a:p>
          <a:p>
            <a:r>
              <a:rPr lang="en-US" dirty="0" smtClean="0"/>
              <a:t>The </a:t>
            </a:r>
            <a:r>
              <a:rPr lang="en-US" dirty="0"/>
              <a:t>small percentage of unleaded gasoline in E85 fuels enhances starting in extremely cold weather.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8735" y="-180795"/>
            <a:ext cx="8645405" cy="697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Ethanol vehicle market will continue to grow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140" y="273124"/>
            <a:ext cx="1638739" cy="95611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Brazil </a:t>
            </a:r>
            <a:r>
              <a:rPr lang="en-US" dirty="0"/>
              <a:t>is the largest transportation fuels market in the world for ethanol.</a:t>
            </a:r>
          </a:p>
          <a:p>
            <a:r>
              <a:rPr lang="en-US" dirty="0" smtClean="0"/>
              <a:t>Brazil </a:t>
            </a:r>
            <a:r>
              <a:rPr lang="en-US" dirty="0"/>
              <a:t>has used ethanol blends since 1939. </a:t>
            </a:r>
          </a:p>
          <a:p>
            <a:r>
              <a:rPr lang="en-US" dirty="0" smtClean="0"/>
              <a:t>High </a:t>
            </a:r>
            <a:r>
              <a:rPr lang="en-US" dirty="0"/>
              <a:t>oil prices in the 1970s prompted a government mandate in Brazil to produce vehicles fueled by pure ethanol to reduce dependence on foreign oil and provide value-added markets for its sugar cane producers.</a:t>
            </a:r>
          </a:p>
          <a:p>
            <a:r>
              <a:rPr lang="en-US" dirty="0" smtClean="0"/>
              <a:t>Brazil </a:t>
            </a:r>
            <a:r>
              <a:rPr lang="en-US" dirty="0"/>
              <a:t>consumes more than 330 thousand barrels of ethanol per day.</a:t>
            </a:r>
          </a:p>
          <a:p>
            <a:r>
              <a:rPr lang="en-US" dirty="0" smtClean="0"/>
              <a:t>Two </a:t>
            </a:r>
            <a:r>
              <a:rPr lang="en-US" dirty="0"/>
              <a:t>of the oxygenates used in reformulated gasoline that is required in certain ozone nonattainment areas in the U.S. are Ethanol and ETBE.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8109" y="229047"/>
            <a:ext cx="5375188" cy="63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1970</TotalTime>
  <Words>392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Garamond</vt:lpstr>
      <vt:lpstr>Organic</vt:lpstr>
      <vt:lpstr>Vehicle Technology</vt:lpstr>
      <vt:lpstr>PowerPoint Presentation</vt:lpstr>
      <vt:lpstr>Economical and Environmental friendly ways to power automobiles, buses, and planes</vt:lpstr>
      <vt:lpstr>The market for ethanol vehicles</vt:lpstr>
      <vt:lpstr>Ethanol vehicle market will continue to grow</vt:lpstr>
      <vt:lpstr>Ethanol vehicle market will continue to grow</vt:lpstr>
      <vt:lpstr>Ethanol vehicle market will continue to grow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Iowans with a focus on youth regarding  the breadth and global significance of agriculture.</dc:title>
  <dc:creator>Will Fett</dc:creator>
  <cp:lastModifiedBy>Will Fett</cp:lastModifiedBy>
  <cp:revision>76</cp:revision>
  <cp:lastPrinted>2015-02-23T11:22:58Z</cp:lastPrinted>
  <dcterms:created xsi:type="dcterms:W3CDTF">2015-02-17T22:12:25Z</dcterms:created>
  <dcterms:modified xsi:type="dcterms:W3CDTF">2015-11-17T21:39:13Z</dcterms:modified>
</cp:coreProperties>
</file>